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72" r:id="rId6"/>
    <p:sldId id="273" r:id="rId7"/>
    <p:sldId id="279" r:id="rId8"/>
    <p:sldId id="259" r:id="rId9"/>
    <p:sldId id="260" r:id="rId10"/>
    <p:sldId id="261" r:id="rId11"/>
    <p:sldId id="274" r:id="rId12"/>
    <p:sldId id="263" r:id="rId13"/>
    <p:sldId id="268" r:id="rId14"/>
    <p:sldId id="269" r:id="rId15"/>
    <p:sldId id="275" r:id="rId16"/>
    <p:sldId id="265" r:id="rId17"/>
    <p:sldId id="270" r:id="rId18"/>
    <p:sldId id="271" r:id="rId19"/>
    <p:sldId id="276" r:id="rId20"/>
    <p:sldId id="277" r:id="rId21"/>
    <p:sldId id="278" r:id="rId22"/>
  </p:sldIdLst>
  <p:sldSz cx="13716000" cy="7772400"/>
  <p:notesSz cx="6858000" cy="9144000"/>
  <p:defaultTextStyle>
    <a:defPPr>
      <a:defRPr lang="en-US"/>
    </a:defPPr>
    <a:lvl1pPr marL="0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3928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7856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1784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5713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69641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3569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97497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1425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44" y="-72"/>
      </p:cViewPr>
      <p:guideLst>
        <p:guide orient="horz" pos="244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414482"/>
            <a:ext cx="1165860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404360"/>
            <a:ext cx="960120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1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5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9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3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8BE7-BC66-420D-96CD-01F35DF344AF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936B-5171-4599-B8BD-8CDB4FF99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88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8BE7-BC66-420D-96CD-01F35DF344AF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936B-5171-4599-B8BD-8CDB4FF99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46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11257"/>
            <a:ext cx="308610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11257"/>
            <a:ext cx="902970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8BE7-BC66-420D-96CD-01F35DF344AF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936B-5171-4599-B8BD-8CDB4FF99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8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8BE7-BC66-420D-96CD-01F35DF344AF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936B-5171-4599-B8BD-8CDB4FF99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92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994487"/>
            <a:ext cx="11658600" cy="154368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294275"/>
            <a:ext cx="11658600" cy="1700212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39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78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41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57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96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3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74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14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8BE7-BC66-420D-96CD-01F35DF344AF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936B-5171-4599-B8BD-8CDB4FF99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83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13560"/>
            <a:ext cx="6057900" cy="5129425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1813560"/>
            <a:ext cx="6057900" cy="5129425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8BE7-BC66-420D-96CD-01F35DF344AF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936B-5171-4599-B8BD-8CDB4FF99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94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39795"/>
            <a:ext cx="6060282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64859"/>
            <a:ext cx="6060282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739795"/>
            <a:ext cx="6062663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464859"/>
            <a:ext cx="6062663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8BE7-BC66-420D-96CD-01F35DF344AF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936B-5171-4599-B8BD-8CDB4FF99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7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8BE7-BC66-420D-96CD-01F35DF344AF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936B-5171-4599-B8BD-8CDB4FF99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1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8BE7-BC66-420D-96CD-01F35DF344AF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936B-5171-4599-B8BD-8CDB4FF99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2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09457"/>
            <a:ext cx="4512470" cy="131699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09457"/>
            <a:ext cx="7667625" cy="663352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626447"/>
            <a:ext cx="4512470" cy="5316538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8BE7-BC66-420D-96CD-01F35DF344AF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936B-5171-4599-B8BD-8CDB4FF99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40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440680"/>
            <a:ext cx="8229600" cy="64230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94478"/>
            <a:ext cx="8229600" cy="4663440"/>
          </a:xfrm>
        </p:spPr>
        <p:txBody>
          <a:bodyPr/>
          <a:lstStyle>
            <a:lvl1pPr marL="0" indent="0">
              <a:buNone/>
              <a:defRPr sz="4300"/>
            </a:lvl1pPr>
            <a:lvl2pPr marL="613928" indent="0">
              <a:buNone/>
              <a:defRPr sz="3800"/>
            </a:lvl2pPr>
            <a:lvl3pPr marL="1227856" indent="0">
              <a:buNone/>
              <a:defRPr sz="3200"/>
            </a:lvl3pPr>
            <a:lvl4pPr marL="1841784" indent="0">
              <a:buNone/>
              <a:defRPr sz="2700"/>
            </a:lvl4pPr>
            <a:lvl5pPr marL="2455713" indent="0">
              <a:buNone/>
              <a:defRPr sz="2700"/>
            </a:lvl5pPr>
            <a:lvl6pPr marL="3069641" indent="0">
              <a:buNone/>
              <a:defRPr sz="2700"/>
            </a:lvl6pPr>
            <a:lvl7pPr marL="3683569" indent="0">
              <a:buNone/>
              <a:defRPr sz="2700"/>
            </a:lvl7pPr>
            <a:lvl8pPr marL="4297497" indent="0">
              <a:buNone/>
              <a:defRPr sz="2700"/>
            </a:lvl8pPr>
            <a:lvl9pPr marL="4911425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082983"/>
            <a:ext cx="8229600" cy="912177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8BE7-BC66-420D-96CD-01F35DF344AF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936B-5171-4599-B8BD-8CDB4FF99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03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  <a:prstGeom prst="rect">
            <a:avLst/>
          </a:prstGeom>
        </p:spPr>
        <p:txBody>
          <a:bodyPr vert="horz" lIns="122786" tIns="61393" rIns="122786" bIns="6139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13560"/>
            <a:ext cx="12344400" cy="5129425"/>
          </a:xfrm>
          <a:prstGeom prst="rect">
            <a:avLst/>
          </a:prstGeom>
        </p:spPr>
        <p:txBody>
          <a:bodyPr vert="horz" lIns="122786" tIns="61393" rIns="122786" bIns="6139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48BE7-BC66-420D-96CD-01F35DF344AF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203864"/>
            <a:ext cx="4343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E936B-5171-4599-B8BD-8CDB4FF99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8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785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446" indent="-460446" algn="l" defTabSz="122785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7633" indent="-383705" algn="l" defTabSz="1227856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4820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8749" indent="-306964" algn="l" defTabSz="122785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2677" indent="-306964" algn="l" defTabSz="1227856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6605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0533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4461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8389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928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856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784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5713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9641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3569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7497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1425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ysha\Pictures\2.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32" y="381000"/>
            <a:ext cx="11857898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24000" y="1770236"/>
                <a:ext cx="10440679" cy="37702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900" i="1" smtClean="0">
                          <a:latin typeface="Cambria Math"/>
                          <a:cs typeface="NikoshBAN" pitchFamily="2" charset="0"/>
                        </a:rPr>
                        <m:t>শুভ</m:t>
                      </m:r>
                      <m:r>
                        <a:rPr lang="en-US" sz="23900" i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en-US" sz="23900" i="1" smtClean="0">
                          <a:latin typeface="Cambria Math"/>
                          <a:cs typeface="NikoshBAN" pitchFamily="2" charset="0"/>
                        </a:rPr>
                        <m:t>সকাল</m:t>
                      </m:r>
                    </m:oMath>
                  </m:oMathPara>
                </a14:m>
                <a:endParaRPr lang="en-US" sz="239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770236"/>
                <a:ext cx="10440679" cy="377026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07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799" y="5437192"/>
            <a:ext cx="4768037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কলামনার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Maysha\Pictures\cv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32" y="678023"/>
            <a:ext cx="4663136" cy="408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3630777" y="2257055"/>
            <a:ext cx="2742253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276600" y="2905904"/>
            <a:ext cx="3124199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309274" y="3810000"/>
            <a:ext cx="2091525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33087" y="2728018"/>
            <a:ext cx="1952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89820" y="1933889"/>
            <a:ext cx="1952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কোষ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33087" y="3607992"/>
            <a:ext cx="1952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ভিত্তিপর্দা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86800" y="693828"/>
            <a:ext cx="3505200" cy="37856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কোষসমূহ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স্তম্ভের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রক্ষণ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শোষণ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ব্যাপন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নেয়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1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838200"/>
            <a:ext cx="1043423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6400800"/>
            <a:ext cx="1035803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:\C-17\IMG20170807164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574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C-17\IMG201708081317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019300"/>
            <a:ext cx="4871634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27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ysha\Pictures\2.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99218"/>
            <a:ext cx="4876799" cy="36575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5791200"/>
            <a:ext cx="48768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06732" y="975446"/>
            <a:ext cx="2895600" cy="37856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পর্দার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কোষগুলো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সজ্জিত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মেরুদন্ডী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প্রাণিদের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114801" y="2362199"/>
            <a:ext cx="2515888" cy="3658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30689" y="2221941"/>
            <a:ext cx="1952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8143" y="1147300"/>
            <a:ext cx="1952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কোষ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352800" y="1287558"/>
            <a:ext cx="3277888" cy="3658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5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ysha\Pictures\F C 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612202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5791200"/>
            <a:ext cx="612202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ফাইব্রাস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যোজক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67800" y="697974"/>
            <a:ext cx="3505200" cy="378565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যোজক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দেহত্বকের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পেশির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মাতৃকায়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তন্তুর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আধিক্য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96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Maysha\Pictures\S C 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1440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5486400"/>
            <a:ext cx="51054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স্কেলিটাল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যোজক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1000" y="970713"/>
            <a:ext cx="4495800" cy="37856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গঠনকারী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টিস্যুকে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স্কেলিটাল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যোজক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দৃঢ়তা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27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4900" y="533400"/>
            <a:ext cx="11049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4900" y="6705600"/>
            <a:ext cx="112395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স্কেলিটাল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যোজক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D:\C-17\IMG201708121340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5181600" cy="38862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C-17\IMG201708121416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105027"/>
            <a:ext cx="5219700" cy="39147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78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346491"/>
            <a:ext cx="74676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লোহিত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রক্তকণিকা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23529" y="610714"/>
            <a:ext cx="2286000" cy="50167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লোহিত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রক্তকণিকায়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হিমোগ্লোবিন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লৌহজাত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যৌগ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Maysha\Pictures\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24102"/>
            <a:ext cx="7467600" cy="518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39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ysha\Pictures\W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20" y="611667"/>
            <a:ext cx="6934200" cy="521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6477000"/>
            <a:ext cx="69342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শ্বেত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রক্তকণিকা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48800" y="677643"/>
            <a:ext cx="3041542" cy="50167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শ্বেত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রক্তকণিকা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জীবাণু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ধ্বংশ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প্রকৃতিগত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আত্বরক্ষায়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নেয়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মানবদেহে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কয়েকধরনের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শ্বেত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রক্তকণিকা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08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ysha\Pictures\B 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6181221" cy="4724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799" y="6284693"/>
            <a:ext cx="6181221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অণুচক্রিকা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48800" y="852406"/>
            <a:ext cx="2743200" cy="44012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অণুচক্রিকা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জমাট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বাঁধায়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নেয়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গুচ্ছাকারে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বর্তুলাকার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বর্ণহীন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35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5400" y="291820"/>
            <a:ext cx="2667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752600"/>
            <a:ext cx="11049000" cy="34163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1।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রক্ষণ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শোষণ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লিপ্ত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কানেকটিভ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মানবদেহের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মধ্যবর্তী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ফাঁকা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জলীয়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5953035"/>
            <a:ext cx="11049000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(১)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হিমোগ্লোবিন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(২)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রক্তরস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(৩)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কলামনার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(৪)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(৫)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লসিকা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92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9665" y="304800"/>
            <a:ext cx="8007136" cy="86264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lIns="122786" tIns="61393" rIns="122786" bIns="6139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9665" y="1676400"/>
            <a:ext cx="8007136" cy="541774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22786" tIns="61393" rIns="122786" bIns="6139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মাহমুদুল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আলাউদ্দীন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এস-সি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সম্মান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এম.এস-সি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   </a:t>
            </a:r>
          </a:p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ও </a:t>
            </a:r>
          </a:p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শিফট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ইন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চার্জ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দিবা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) </a:t>
            </a: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পাবনা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কালেক্টরেট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পাবলিক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 </a:t>
            </a: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পাবনা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পাবনা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 ০১৭১০-৭৯৭৮৬৮     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4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5" name="Picture 2" descr="C:\Users\Maysha\Desktop\Si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1371600"/>
            <a:ext cx="3581400" cy="43950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02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6830943"/>
            <a:ext cx="10287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প্রাণির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যোজক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Maysha\Pictures\PE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278"/>
            <a:ext cx="10287000" cy="64449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09699" y="3439465"/>
            <a:ext cx="1013782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199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19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99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830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ysha\Pictures\S C 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105"/>
            <a:ext cx="10591800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76400" y="324207"/>
            <a:ext cx="9677400" cy="621708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99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9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99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260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2893" y="227001"/>
            <a:ext cx="10025023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372893" y="1447800"/>
            <a:ext cx="5524499" cy="603979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জীববিজ্ঞান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নবম-দশম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: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4" name="Picture 2" descr="D:\C-17\t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057400"/>
            <a:ext cx="3320716" cy="45720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33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422701"/>
            <a:ext cx="108966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চিত্রগুলো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Maysha\Pictures\2.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362" y="2133600"/>
            <a:ext cx="3600521" cy="243839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aysha\Pictures\Coll  E 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883" y="2133600"/>
            <a:ext cx="3925992" cy="24384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aysha\Pictures\F C 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133600"/>
            <a:ext cx="3578817" cy="24384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Maysha\Pictures\S C 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389" y="4571998"/>
            <a:ext cx="3634494" cy="272587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Maysha\Pictures\R B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883" y="4572000"/>
            <a:ext cx="3922117" cy="272587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ysha\Pictures\WBC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571999"/>
            <a:ext cx="3581400" cy="272587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32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084522"/>
            <a:ext cx="11658600" cy="2215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latin typeface="NikoshBAN" pitchFamily="2" charset="0"/>
                <a:cs typeface="NikoshBAN" pitchFamily="2" charset="0"/>
              </a:rPr>
              <a:t>প্রাণিটিস্যুর</a:t>
            </a:r>
            <a:r>
              <a:rPr lang="en-US" sz="1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0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ion 1 5"/>
          <p:cNvSpPr/>
          <p:nvPr/>
        </p:nvSpPr>
        <p:spPr>
          <a:xfrm>
            <a:off x="3905250" y="25831"/>
            <a:ext cx="5314950" cy="2793569"/>
          </a:xfrm>
          <a:prstGeom prst="irregularSeal1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শিখন </a:t>
            </a:r>
            <a:r>
              <a:rPr lang="bn-I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9" name="Flowchart: Punched Tape 8"/>
          <p:cNvSpPr/>
          <p:nvPr/>
        </p:nvSpPr>
        <p:spPr>
          <a:xfrm>
            <a:off x="914400" y="2590800"/>
            <a:ext cx="12115800" cy="5029200"/>
          </a:xfrm>
          <a:prstGeom prst="flowChartPunched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…………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যোজক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কার্যাবলী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6442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895600"/>
            <a:ext cx="116586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চিত্রগুলো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বৈশিষেট্যর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4479161"/>
            <a:ext cx="11658600" cy="2862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বহুকোষেী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প্রাণিদেহে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অনেকগুলো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নিয়োজিত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কোষগুচ্ছকে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গঠনকারী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নি:সৃত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ত্তিতে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প্রাণিটিস্যুকে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ক)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যোজক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পেশি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ঘ)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স্নায়ু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Maysha\Pictures\o-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14" y="516610"/>
            <a:ext cx="2804160" cy="1752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ysha\Pictures\O-17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618" y="516609"/>
            <a:ext cx="2577626" cy="17526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ysha\Pictures\O17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367" y="426842"/>
            <a:ext cx="2466975" cy="17526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aysha\Pictures\O17-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424258"/>
            <a:ext cx="2514600" cy="1752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325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ysha\Pictures\2.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96871"/>
            <a:ext cx="5979395" cy="3733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5398316"/>
            <a:ext cx="5979395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স্কোয়ামাস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9220200" y="796871"/>
            <a:ext cx="3581400" cy="34290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কোষগুলো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আঁশের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চ্যাপ্টা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আকারের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বৃক্কের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বোম্যান্স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ক্যাপসুল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প্রাচীর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3986393" y="1603971"/>
            <a:ext cx="2742253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953000" y="2459063"/>
            <a:ext cx="1780813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093776" y="3200400"/>
            <a:ext cx="1640037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35105" y="1401963"/>
            <a:ext cx="1952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28646" y="2257055"/>
            <a:ext cx="1952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কোষ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3813" y="2998392"/>
            <a:ext cx="1952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ভিত্তিপর্দা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16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0451" y="4661115"/>
            <a:ext cx="470611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কিউবয়ডাল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9372600" y="873786"/>
            <a:ext cx="3200400" cy="3886200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কোষগুলো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ঘনাকার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কিউব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বৃক্কের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সংগ্রাহক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নালিকা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endParaRPr lang="en-US" dirty="0"/>
          </a:p>
        </p:txBody>
      </p:sp>
      <p:pic>
        <p:nvPicPr>
          <p:cNvPr id="3" name="Picture 3" descr="C:\Users\Maysha\Pictures\c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4495800" cy="28978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4495801" y="1835606"/>
            <a:ext cx="2232846" cy="374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312553" y="2511171"/>
            <a:ext cx="2448033" cy="3878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60586" y="169196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কোষ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2511171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58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514</Words>
  <Application>Microsoft Office PowerPoint</Application>
  <PresentationFormat>Custom</PresentationFormat>
  <Paragraphs>72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Maysha</dc:creator>
  <cp:lastModifiedBy>Maysha</cp:lastModifiedBy>
  <cp:revision>37</cp:revision>
  <dcterms:created xsi:type="dcterms:W3CDTF">2017-08-11T05:58:17Z</dcterms:created>
  <dcterms:modified xsi:type="dcterms:W3CDTF">2017-10-28T14:07:49Z</dcterms:modified>
</cp:coreProperties>
</file>